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4249" autoAdjust="0"/>
  </p:normalViewPr>
  <p:slideViewPr>
    <p:cSldViewPr snapToGrid="0">
      <p:cViewPr>
        <p:scale>
          <a:sx n="130" d="100"/>
          <a:sy n="130" d="100"/>
        </p:scale>
        <p:origin x="58" y="-10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629399"/>
            <a:ext cx="2133600" cy="22860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C6110-BC30-4024-9B41-98FADF873BD6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6528"/>
          <a:stretch/>
        </p:blipFill>
        <p:spPr>
          <a:xfrm>
            <a:off x="0" y="14854"/>
            <a:ext cx="1645919" cy="10848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6">
            <a:extLst>
              <a:ext uri="{FF2B5EF4-FFF2-40B4-BE49-F238E27FC236}">
                <a16:creationId xmlns:a16="http://schemas.microsoft.com/office/drawing/2014/main" id="{C2CD6092-BCE6-4895-BE1E-4B56C57C3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58" y="62230"/>
            <a:ext cx="82296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Contract &amp; Scorecard Measures Trends 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for February 2021 (On Demand Listing)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160BB1-3E6D-443D-ACE5-7E87586E2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0314" y="1065320"/>
            <a:ext cx="5000541" cy="472735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4065E6-239B-4AB9-B313-07D601D4B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5250" y="1065320"/>
            <a:ext cx="1263783" cy="47273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404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29389</TotalTime>
  <Words>22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Laurie-Anna DeGennaro</cp:lastModifiedBy>
  <cp:revision>2365</cp:revision>
  <cp:lastPrinted>2020-02-12T20:24:41Z</cp:lastPrinted>
  <dcterms:created xsi:type="dcterms:W3CDTF">2015-11-18T21:01:39Z</dcterms:created>
  <dcterms:modified xsi:type="dcterms:W3CDTF">2021-03-25T19:13:19Z</dcterms:modified>
</cp:coreProperties>
</file>